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ce5388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ce5388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ce5388c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ce5388c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 My Heart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Mike Menefee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Mike Menefee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 my heart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you’ll find there is longing;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Deep in my heart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love knows no 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Called now to serve,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I know how to answer?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we know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tomorrow will bring us?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begin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a path without 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Path leads to path,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they join, interwoven.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0800"/>
            <a:ext cx="80679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in the light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love all around us,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in the strength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this circle of friends,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Pledge we to search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these answers together: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Peace, Love, Amen. Peace, Love, Amen.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